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8" r:id="rId4"/>
  </p:sldMasterIdLst>
  <p:sldIdLst>
    <p:sldId id="293" r:id="rId5"/>
    <p:sldId id="306" r:id="rId6"/>
    <p:sldId id="298" r:id="rId7"/>
    <p:sldId id="299" r:id="rId8"/>
    <p:sldId id="301" r:id="rId9"/>
    <p:sldId id="302" r:id="rId10"/>
    <p:sldId id="303" r:id="rId11"/>
    <p:sldId id="300" r:id="rId12"/>
    <p:sldId id="304" r:id="rId13"/>
    <p:sldId id="307" r:id="rId14"/>
    <p:sldId id="297" r:id="rId15"/>
    <p:sldId id="30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19" autoAdjust="0"/>
  </p:normalViewPr>
  <p:slideViewPr>
    <p:cSldViewPr snapToGrid="0">
      <p:cViewPr varScale="1">
        <p:scale>
          <a:sx n="95" d="100"/>
          <a:sy n="95" d="100"/>
        </p:scale>
        <p:origin x="-6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 vardhan reddy" userId="d11d43ee013d61d3" providerId="LiveId" clId="{D0C01D1D-F704-4731-82BE-9E3E76D3EEDD}"/>
    <pc:docChg chg="custSel addSld modSld">
      <pc:chgData name="sri vardhan reddy" userId="d11d43ee013d61d3" providerId="LiveId" clId="{D0C01D1D-F704-4731-82BE-9E3E76D3EEDD}" dt="2022-08-13T07:43:00.540" v="42" actId="14100"/>
      <pc:docMkLst>
        <pc:docMk/>
      </pc:docMkLst>
      <pc:sldChg chg="addSp modSp mod">
        <pc:chgData name="sri vardhan reddy" userId="d11d43ee013d61d3" providerId="LiveId" clId="{D0C01D1D-F704-4731-82BE-9E3E76D3EEDD}" dt="2022-08-13T07:35:30.298" v="23" actId="1076"/>
        <pc:sldMkLst>
          <pc:docMk/>
          <pc:sldMk cId="3897107738" sldId="304"/>
        </pc:sldMkLst>
        <pc:spChg chg="add mod">
          <ac:chgData name="sri vardhan reddy" userId="d11d43ee013d61d3" providerId="LiveId" clId="{D0C01D1D-F704-4731-82BE-9E3E76D3EEDD}" dt="2022-08-13T07:34:15.512" v="12" actId="14100"/>
          <ac:spMkLst>
            <pc:docMk/>
            <pc:sldMk cId="3897107738" sldId="304"/>
            <ac:spMk id="5" creationId="{D1A1A855-DBA8-DC08-D047-EE3889D2BF1E}"/>
          </ac:spMkLst>
        </pc:spChg>
        <pc:spChg chg="add mod">
          <ac:chgData name="sri vardhan reddy" userId="d11d43ee013d61d3" providerId="LiveId" clId="{D0C01D1D-F704-4731-82BE-9E3E76D3EEDD}" dt="2022-08-13T07:35:30.298" v="23" actId="1076"/>
          <ac:spMkLst>
            <pc:docMk/>
            <pc:sldMk cId="3897107738" sldId="304"/>
            <ac:spMk id="10" creationId="{D55071F7-0F37-D2DD-B95F-CC35B4B67C09}"/>
          </ac:spMkLst>
        </pc:spChg>
        <pc:picChg chg="add mod">
          <ac:chgData name="sri vardhan reddy" userId="d11d43ee013d61d3" providerId="LiveId" clId="{D0C01D1D-F704-4731-82BE-9E3E76D3EEDD}" dt="2022-08-13T07:34:20.912" v="13" actId="14100"/>
          <ac:picMkLst>
            <pc:docMk/>
            <pc:sldMk cId="3897107738" sldId="304"/>
            <ac:picMk id="3" creationId="{BC6D9C93-FE9B-3B0A-D91E-B0993A24E70E}"/>
          </ac:picMkLst>
        </pc:picChg>
        <pc:picChg chg="add mod">
          <ac:chgData name="sri vardhan reddy" userId="d11d43ee013d61d3" providerId="LiveId" clId="{D0C01D1D-F704-4731-82BE-9E3E76D3EEDD}" dt="2022-08-13T07:35:19.304" v="21" actId="14100"/>
          <ac:picMkLst>
            <pc:docMk/>
            <pc:sldMk cId="3897107738" sldId="304"/>
            <ac:picMk id="8" creationId="{973A310A-A601-16F0-CF24-33A6251190D0}"/>
          </ac:picMkLst>
        </pc:picChg>
      </pc:sldChg>
      <pc:sldChg chg="addSp delSp modSp new mod modClrScheme chgLayout">
        <pc:chgData name="sri vardhan reddy" userId="d11d43ee013d61d3" providerId="LiveId" clId="{D0C01D1D-F704-4731-82BE-9E3E76D3EEDD}" dt="2022-08-13T07:43:00.540" v="42" actId="14100"/>
        <pc:sldMkLst>
          <pc:docMk/>
          <pc:sldMk cId="952978936" sldId="307"/>
        </pc:sldMkLst>
        <pc:spChg chg="del">
          <ac:chgData name="sri vardhan reddy" userId="d11d43ee013d61d3" providerId="LiveId" clId="{D0C01D1D-F704-4731-82BE-9E3E76D3EEDD}" dt="2022-08-13T07:35:37.725" v="25" actId="700"/>
          <ac:spMkLst>
            <pc:docMk/>
            <pc:sldMk cId="952978936" sldId="307"/>
            <ac:spMk id="2" creationId="{B77E5138-46A2-D20F-07DB-3E007B70EEAB}"/>
          </ac:spMkLst>
        </pc:spChg>
        <pc:spChg chg="add mod">
          <ac:chgData name="sri vardhan reddy" userId="d11d43ee013d61d3" providerId="LiveId" clId="{D0C01D1D-F704-4731-82BE-9E3E76D3EEDD}" dt="2022-08-13T07:36:33.795" v="30" actId="1076"/>
          <ac:spMkLst>
            <pc:docMk/>
            <pc:sldMk cId="952978936" sldId="307"/>
            <ac:spMk id="6" creationId="{44956A41-C3AA-6640-3923-B9E0ED3189A7}"/>
          </ac:spMkLst>
        </pc:spChg>
        <pc:spChg chg="add mod">
          <ac:chgData name="sri vardhan reddy" userId="d11d43ee013d61d3" providerId="LiveId" clId="{D0C01D1D-F704-4731-82BE-9E3E76D3EEDD}" dt="2022-08-13T07:43:00.540" v="42" actId="14100"/>
          <ac:spMkLst>
            <pc:docMk/>
            <pc:sldMk cId="952978936" sldId="307"/>
            <ac:spMk id="10" creationId="{F54AD2C5-4CB5-9660-8B72-005216C09B43}"/>
          </ac:spMkLst>
        </pc:spChg>
        <pc:picChg chg="add mod">
          <ac:chgData name="sri vardhan reddy" userId="d11d43ee013d61d3" providerId="LiveId" clId="{D0C01D1D-F704-4731-82BE-9E3E76D3EEDD}" dt="2022-08-13T07:42:12.042" v="37" actId="1076"/>
          <ac:picMkLst>
            <pc:docMk/>
            <pc:sldMk cId="952978936" sldId="307"/>
            <ac:picMk id="4" creationId="{76121E53-3D09-93A4-A581-CB2FD53F6FEB}"/>
          </ac:picMkLst>
        </pc:picChg>
        <pc:picChg chg="add mod">
          <ac:chgData name="sri vardhan reddy" userId="d11d43ee013d61d3" providerId="LiveId" clId="{D0C01D1D-F704-4731-82BE-9E3E76D3EEDD}" dt="2022-08-13T07:41:45.612" v="35" actId="1076"/>
          <ac:picMkLst>
            <pc:docMk/>
            <pc:sldMk cId="952978936" sldId="307"/>
            <ac:picMk id="8" creationId="{04C49755-92E6-6EB3-C19A-07850F68817E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EA0C0817-A112-4847-8014-A94B7D2A4EA3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30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4675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3927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82259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42162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0986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71564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1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49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327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62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262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8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78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461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76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8/13/2022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96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6FA2B21-3FCD-4721-B95C-427943F61125}" type="datetime1">
              <a:rPr lang="en-US" smtClean="0"/>
              <a:t>8/13/2022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107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0" r:id="rId12"/>
    <p:sldLayoutId id="2147484001" r:id="rId13"/>
    <p:sldLayoutId id="2147484002" r:id="rId14"/>
    <p:sldLayoutId id="2147484003" r:id="rId15"/>
    <p:sldLayoutId id="2147484004" r:id="rId16"/>
    <p:sldLayoutId id="21474840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dhanreddy369/SE-image-to-text-convert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551"/>
            <a:ext cx="12192000" cy="68580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2" y="4733230"/>
            <a:ext cx="12192000" cy="973121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700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TO TEXT CONVERTER</a:t>
            </a: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        </a:t>
            </a:r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(Review 1)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121E53-3D09-93A4-A581-CB2FD53F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62" y="812131"/>
            <a:ext cx="5233737" cy="26168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956A41-C3AA-6640-3923-B9E0ED3189A7}"/>
              </a:ext>
            </a:extLst>
          </p:cNvPr>
          <p:cNvSpPr txBox="1"/>
          <p:nvPr/>
        </p:nvSpPr>
        <p:spPr>
          <a:xfrm>
            <a:off x="6456948" y="14742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https://github.com/AlluSwaroop28/Software-Engineering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C49755-92E6-6EB3-C19A-07850F688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263" y="3429000"/>
            <a:ext cx="5233737" cy="26168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4AD2C5-4CB5-9660-8B72-005216C09B43}"/>
              </a:ext>
            </a:extLst>
          </p:cNvPr>
          <p:cNvSpPr txBox="1"/>
          <p:nvPr/>
        </p:nvSpPr>
        <p:spPr>
          <a:xfrm>
            <a:off x="6456948" y="3429000"/>
            <a:ext cx="52337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https://github.com/Dileepreddyklh/SE-image-to-text-converter</a:t>
            </a:r>
          </a:p>
        </p:txBody>
      </p:sp>
    </p:spTree>
    <p:extLst>
      <p:ext uri="{BB962C8B-B14F-4D97-AF65-F5344CB8AC3E}">
        <p14:creationId xmlns:p14="http://schemas.microsoft.com/office/powerpoint/2010/main" val="952978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7B2AC-5B5A-78E4-3813-58E7D3ED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of work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806CD-FD3E-66C4-8D84-7C7CA9E70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1968500"/>
          </a:xfrm>
        </p:spPr>
        <p:txBody>
          <a:bodyPr/>
          <a:lstStyle/>
          <a:p>
            <a:r>
              <a:rPr lang="en-US" dirty="0"/>
              <a:t>2110030217 – G. SRI VARDHAN REDDY (</a:t>
            </a:r>
            <a:r>
              <a:rPr lang="en-IN" dirty="0"/>
              <a:t>Front end developer</a:t>
            </a:r>
            <a:r>
              <a:rPr lang="en-US" dirty="0"/>
              <a:t>)</a:t>
            </a:r>
          </a:p>
          <a:p>
            <a:r>
              <a:rPr lang="en-US" dirty="0"/>
              <a:t>2110030256 – R. SATYA SAI (</a:t>
            </a:r>
            <a:r>
              <a:rPr lang="en-IN" dirty="0"/>
              <a:t>Front end developer</a:t>
            </a:r>
            <a:r>
              <a:rPr lang="en-US" dirty="0"/>
              <a:t>)</a:t>
            </a:r>
          </a:p>
          <a:p>
            <a:r>
              <a:rPr lang="en-US" dirty="0"/>
              <a:t>2110030209 – ALLU JYOTHI SWAROOP (</a:t>
            </a:r>
            <a:r>
              <a:rPr lang="en-IN" dirty="0"/>
              <a:t>Back end developer</a:t>
            </a:r>
            <a:r>
              <a:rPr lang="en-US" dirty="0"/>
              <a:t>)</a:t>
            </a:r>
          </a:p>
          <a:p>
            <a:r>
              <a:rPr lang="en-US" dirty="0"/>
              <a:t>2110030307 – CH. DILEEP REDDY (</a:t>
            </a:r>
            <a:r>
              <a:rPr lang="en-IN" dirty="0"/>
              <a:t>Designer, tester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473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ADBB9B-45E2-3F8D-25B5-5F6CF48B6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1674" y="1529281"/>
            <a:ext cx="8825658" cy="2677648"/>
          </a:xfrm>
        </p:spPr>
        <p:txBody>
          <a:bodyPr/>
          <a:lstStyle/>
          <a:p>
            <a:r>
              <a:rPr lang="en-US" sz="6600" dirty="0"/>
              <a:t>THANK YOU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49803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4D3C-7673-5096-85B8-B78CC7B8A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D3EE7-0BE6-4EE1-6359-226E72ACA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2110030217</a:t>
            </a:r>
            <a:r>
              <a:rPr lang="en-IN" dirty="0"/>
              <a:t> – G.SRI VARDHAN REDDY</a:t>
            </a:r>
          </a:p>
          <a:p>
            <a:r>
              <a:rPr lang="en-IN" b="1" dirty="0"/>
              <a:t>2110030256</a:t>
            </a:r>
            <a:r>
              <a:rPr lang="en-IN" dirty="0"/>
              <a:t> – R. SATYA SAI</a:t>
            </a:r>
          </a:p>
          <a:p>
            <a:r>
              <a:rPr lang="en-IN" b="1" dirty="0"/>
              <a:t>2110030209</a:t>
            </a:r>
            <a:r>
              <a:rPr lang="en-IN" dirty="0"/>
              <a:t> – ALLU JYOTHI SWAROOP</a:t>
            </a:r>
          </a:p>
          <a:p>
            <a:r>
              <a:rPr lang="en-IN" b="1" dirty="0"/>
              <a:t>2110030307</a:t>
            </a:r>
            <a:r>
              <a:rPr lang="en-IN" dirty="0"/>
              <a:t> – CH.DILEEP REDDY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79F4B0-E64E-09FF-E7EF-38840D9C63F6}"/>
              </a:ext>
            </a:extLst>
          </p:cNvPr>
          <p:cNvSpPr txBox="1"/>
          <p:nvPr/>
        </p:nvSpPr>
        <p:spPr>
          <a:xfrm>
            <a:off x="2487659" y="556116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SUBMITED TO 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 Dr. Shadab Siddiqui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5011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6B60D-D906-4858-A346-57D29CD2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8BDF8-2AC5-1B88-13FA-A121F5DE2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7115285" cy="34163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To build an application which converts an image in to a editable text format </a:t>
            </a:r>
            <a:r>
              <a:rPr lang="en-IN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OCR (Optical Character Recognition) technology is used in python IDE for the project.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The output is then saved in a file.</a:t>
            </a:r>
            <a:endParaRPr lang="en-US" sz="2000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879F871C-E24C-37BC-FD93-B019635D0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954" y="2603500"/>
            <a:ext cx="2906824" cy="290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472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30AF-7AA9-253E-086A-60048C7E7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F208C-DE4D-39F9-FFB7-C36CD6C2D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Star UML</a:t>
            </a:r>
          </a:p>
          <a:p>
            <a:r>
              <a:rPr lang="en-IN" sz="2400" dirty="0"/>
              <a:t>Python IDE</a:t>
            </a:r>
          </a:p>
          <a:p>
            <a:r>
              <a:rPr lang="en-IN" sz="2400" dirty="0" err="1"/>
              <a:t>Pytesseract</a:t>
            </a:r>
            <a:r>
              <a:rPr lang="en-IN" sz="2400" dirty="0"/>
              <a:t> and open-cv packages</a:t>
            </a:r>
          </a:p>
          <a:p>
            <a:r>
              <a:rPr lang="en-IN" sz="2400" dirty="0"/>
              <a:t>Python FLASK</a:t>
            </a:r>
          </a:p>
        </p:txBody>
      </p:sp>
    </p:spTree>
    <p:extLst>
      <p:ext uri="{BB962C8B-B14F-4D97-AF65-F5344CB8AC3E}">
        <p14:creationId xmlns:p14="http://schemas.microsoft.com/office/powerpoint/2010/main" val="54268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2B53E-B9A0-C41A-3C45-F5221528E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60B54-FF7B-AC72-7A84-CDE6DFBC2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This Image to text converter project is made by using OCR (Optical Character Recognition) software technology used in AI, in python IDE.</a:t>
            </a:r>
          </a:p>
          <a:p>
            <a:r>
              <a:rPr lang="en-IN" sz="2000" dirty="0"/>
              <a:t>The user can upload an image if a web like interface is made and the program on run, recognizes the characters and converts into text.</a:t>
            </a:r>
          </a:p>
          <a:p>
            <a:r>
              <a:rPr lang="en-IN" sz="2000" dirty="0"/>
              <a:t>The output is then stored in a file.</a:t>
            </a:r>
          </a:p>
        </p:txBody>
      </p:sp>
    </p:spTree>
    <p:extLst>
      <p:ext uri="{BB962C8B-B14F-4D97-AF65-F5344CB8AC3E}">
        <p14:creationId xmlns:p14="http://schemas.microsoft.com/office/powerpoint/2010/main" val="360069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B3F4-9346-82E0-A790-67364BD1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62" y="736600"/>
            <a:ext cx="3609818" cy="1600200"/>
          </a:xfrm>
        </p:spPr>
        <p:txBody>
          <a:bodyPr/>
          <a:lstStyle/>
          <a:p>
            <a:r>
              <a:rPr lang="en-US" dirty="0"/>
              <a:t>USE CASE DIAGRAM:</a:t>
            </a:r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2D7B85D-9967-E891-2FE0-6C1B1DF1A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2480" y="3017520"/>
            <a:ext cx="3454399" cy="300735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the diagram we can see the set of use cases ,actors and the relationship between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 our use case diagram we are using two actors one is user and other is computer which run only when user gives input 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0E4E35-DEAF-C13D-68D5-B6F74478A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7658" y="1578239"/>
            <a:ext cx="6072480" cy="4446640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6DEB3BF-4750-D977-8BAF-C6AE42A790D3}"/>
              </a:ext>
            </a:extLst>
          </p:cNvPr>
          <p:cNvSpPr txBox="1">
            <a:spLocks/>
          </p:cNvSpPr>
          <p:nvPr/>
        </p:nvSpPr>
        <p:spPr bwMode="gray">
          <a:xfrm>
            <a:off x="796951" y="613863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solidFill>
                  <a:schemeClr val="bg2">
                    <a:lumMod val="75000"/>
                  </a:schemeClr>
                </a:solidFill>
              </a:rPr>
              <a:t>DESIGN MODELLING DIAGRAMS</a:t>
            </a:r>
            <a:endParaRPr lang="en-IN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41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0B5A9-3247-6E61-D89B-EB5258C9B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61737"/>
            <a:ext cx="2793159" cy="1600200"/>
          </a:xfrm>
        </p:spPr>
        <p:txBody>
          <a:bodyPr/>
          <a:lstStyle/>
          <a:p>
            <a:r>
              <a:rPr lang="en-US" dirty="0"/>
              <a:t>CLASS DIAGRAM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2E9988-6FE7-A405-32D7-6CD57CAD6C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6799" y="2411955"/>
            <a:ext cx="6160245" cy="339766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C5831F-3E86-E8AA-75CE-AA85D5139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shown in the diagram, the class- main activity runs at last and shows the result. It is in aggregation with print class since every process till then is run and processed output is shown in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Dependency can be seen since the class text file needs to send the output to print class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FAE65-BF39-D486-2A67-5FF269059DEC}"/>
              </a:ext>
            </a:extLst>
          </p:cNvPr>
          <p:cNvSpPr txBox="1"/>
          <p:nvPr/>
        </p:nvSpPr>
        <p:spPr>
          <a:xfrm flipH="1">
            <a:off x="1154954" y="721453"/>
            <a:ext cx="1959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2">
                    <a:lumMod val="50000"/>
                  </a:schemeClr>
                </a:solidFill>
              </a:rPr>
              <a:t>Contd..</a:t>
            </a:r>
          </a:p>
        </p:txBody>
      </p:sp>
    </p:spTree>
    <p:extLst>
      <p:ext uri="{BB962C8B-B14F-4D97-AF65-F5344CB8AC3E}">
        <p14:creationId xmlns:p14="http://schemas.microsoft.com/office/powerpoint/2010/main" val="2272538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3CB03-00E2-3D9C-1861-2ACB4ED6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COLLECTION AND TOOLS REQUIRED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9F5E9-FC5C-7F08-1017-FE03D617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Information was collected from several websites.</a:t>
            </a:r>
          </a:p>
          <a:p>
            <a:r>
              <a:rPr lang="en-IN" sz="2400" dirty="0" err="1"/>
              <a:t>StarUML</a:t>
            </a:r>
            <a:endParaRPr lang="en-IN" sz="2400" dirty="0"/>
          </a:p>
          <a:p>
            <a:r>
              <a:rPr lang="en-IN" sz="2400" dirty="0"/>
              <a:t>Python FLASK</a:t>
            </a:r>
          </a:p>
          <a:p>
            <a:r>
              <a:rPr lang="en-IN" sz="2400" dirty="0" err="1"/>
              <a:t>Pytesseract</a:t>
            </a:r>
            <a:r>
              <a:rPr lang="en-IN" sz="2400" dirty="0"/>
              <a:t> and open-cv packages </a:t>
            </a:r>
          </a:p>
        </p:txBody>
      </p:sp>
    </p:spTree>
    <p:extLst>
      <p:ext uri="{BB962C8B-B14F-4D97-AF65-F5344CB8AC3E}">
        <p14:creationId xmlns:p14="http://schemas.microsoft.com/office/powerpoint/2010/main" val="19523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661E5DA-F47B-D096-B5C9-AC09AAF7D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SETUP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6D9C93-FE9B-3B0A-D91E-B0993A24E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13" y="2472470"/>
            <a:ext cx="4114876" cy="2057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A1A855-DBA8-DC08-D047-EE3889D2BF1E}"/>
              </a:ext>
            </a:extLst>
          </p:cNvPr>
          <p:cNvSpPr txBox="1"/>
          <p:nvPr/>
        </p:nvSpPr>
        <p:spPr>
          <a:xfrm>
            <a:off x="5430253" y="2652645"/>
            <a:ext cx="640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3"/>
              </a:rPr>
              <a:t>vardhanreddy369/SE-image-to-text-converter (github.com)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3A310A-A601-16F0-CF24-33A625119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13" y="4380959"/>
            <a:ext cx="4114876" cy="20574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5071F7-0F37-D2DD-B95F-CC35B4B67C09}"/>
              </a:ext>
            </a:extLst>
          </p:cNvPr>
          <p:cNvSpPr txBox="1"/>
          <p:nvPr/>
        </p:nvSpPr>
        <p:spPr>
          <a:xfrm>
            <a:off x="5582653" y="451618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https://github.com/SatyaSai256/Software-Engineering</a:t>
            </a:r>
          </a:p>
        </p:txBody>
      </p:sp>
    </p:spTree>
    <p:extLst>
      <p:ext uri="{BB962C8B-B14F-4D97-AF65-F5344CB8AC3E}">
        <p14:creationId xmlns:p14="http://schemas.microsoft.com/office/powerpoint/2010/main" val="3897107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184</TotalTime>
  <Words>404</Words>
  <Application>Microsoft Office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Times New Roman</vt:lpstr>
      <vt:lpstr>Wingdings 3</vt:lpstr>
      <vt:lpstr>Ion Boardroom</vt:lpstr>
      <vt:lpstr>                    IMAGE TO TEXT CONVERTER    SOFTWARE ENGINEERING         (Review 1)</vt:lpstr>
      <vt:lpstr>TEAM MEMBERS:</vt:lpstr>
      <vt:lpstr>PROBLEM STATEMENT </vt:lpstr>
      <vt:lpstr>PROJECT REQUIREMENTS</vt:lpstr>
      <vt:lpstr>LITERATURE REVIEW</vt:lpstr>
      <vt:lpstr>USE CASE DIAGRAM:</vt:lpstr>
      <vt:lpstr>CLASS DIAGRAM</vt:lpstr>
      <vt:lpstr>DATASET COLLECTION AND TOOLS REQUIRED</vt:lpstr>
      <vt:lpstr>GITHUB SETUP</vt:lpstr>
      <vt:lpstr>PowerPoint Presentation</vt:lpstr>
      <vt:lpstr>Division of work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TO TEXT CONVERTER</dc:title>
  <dc:creator>sri vardhan reddy</dc:creator>
  <cp:lastModifiedBy>sri vardhan reddy</cp:lastModifiedBy>
  <cp:revision>8</cp:revision>
  <dcterms:created xsi:type="dcterms:W3CDTF">2022-08-06T18:49:01Z</dcterms:created>
  <dcterms:modified xsi:type="dcterms:W3CDTF">2022-08-13T07:43:07Z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